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6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A650B-B5D8-48C9-AFBD-02CBAEBF86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8AC0F5-2875-4CC9-984F-E6E3FE36B7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30A48-B9D6-4DD5-97B2-1C315574F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6B3A9A-B2B8-4F49-8AC3-0B34619D0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D8CAB-4777-412C-A8B5-938C773ED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034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5CBEC-7116-4E1D-8626-8FA29BB07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2B7717-3C9D-4C3E-96AC-F1D7A8B0F8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7A43A2-7784-4775-AC63-648C87309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29E562-3CB7-446A-93CE-1F9F2D2CD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79F80E-0200-472C-BDA8-90E8F66E5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63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6B3F4-D262-43F7-BBA7-2808531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2DA30F-ED08-4E33-BD8B-A0C62BE312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F497D4-B1F9-45D1-B1F8-A18EEB319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F9D2A5-A593-4348-BE1B-307178568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A8CBA8-2E66-445F-8AF7-282AFEEED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000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08804-D7FF-419F-ABA7-7C0C44A48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7E1F9-FECC-4A5C-A37A-E3CB1900AF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56F8C-FCDC-4734-8E9C-1A0E5D873A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B2A934-2CF0-4722-B47E-696BCFF0B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35465D-C10A-4B3F-88DE-BF37B7AF6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A64598-2FAE-46AA-B432-DDD3373AD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708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EFBA6-3FC0-442F-8F94-E862A94F6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739B5-CEF2-4263-878E-D3A4686DD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47D7C1-853B-4FCD-9CEE-58A02D69FF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817002-FD7A-49D8-9CDA-44F15AE9BC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A32E53-A71F-4C4F-BBF2-749C0C68C2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D1402A-5788-4842-AF51-64694E1FD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A409AB-BB3C-4786-83F9-3B5127E66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F0164C-DB59-439F-94E0-3CFEFAD8E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886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DAA8D-5A52-4E11-BB64-80057268E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9BE27D-036C-4732-8F05-929AF8873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ED09FE-A44E-417A-835C-BC16C6A9D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D3F493-32E4-4BAB-9A94-B58BD2478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246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C22883-A027-48B5-8141-0C48A40FA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804B02-E3F8-475F-99CF-197DA70A3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F53536-43B6-41B8-BDF4-91C479598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559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0B4E4-8399-451E-85D0-FB9A30D06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CC4F6-8125-482C-9366-FC07EEC42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AF4566-678D-4406-81DD-95E1927D10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ED7952-8CAA-4C52-8182-B918EAE17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E96E8E-AF3E-4650-B918-820D9EB52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1FDAC2-8311-4EDE-9A08-0BBF73AEF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319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23C0E-D5AD-4BB3-9DD8-0EE1EC495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F1BAC1-9D0D-4265-974F-851D46A2AC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26F73B-21B7-40D4-BF29-D8E32A31C0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DDC6FC-AD72-4770-85FE-2285DE350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C0A6C0-0C9B-4681-8CF4-5FC029965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C413F4-0E6A-4FF7-8867-A51FEA6CF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659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45C48-55C8-44DD-A9D5-3CC3F99CF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A30595-E67A-4B8F-9C61-B928AAFAE9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3E531B-D305-4AC6-8391-9BD5FF6E0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8C6791-57FB-4816-88C4-342922E08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A24B0-35FA-449A-A5E5-3F066DA89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842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16B66B-20B0-4DCE-8BD8-8F9BD16D30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BF2888-E195-40E7-B051-2309011198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40A245-9869-46B9-A3C9-44013FAB5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036900-AF5C-48E2-8556-E511CAE85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38FBD-AD40-43E8-B2E6-01CB21A82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03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5DD761-8C84-479D-A7C5-87F624A86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DE90C5-1366-4D7B-A39F-2BC8BE8BD4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36DB72-BC97-4AF6-A00D-432B06CABF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540C9-7937-428D-889F-E1EE276E4F58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3CE4C6-8724-40FE-AEAF-681EC1F926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C96C2D-4251-4239-9833-574985028E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242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microsoft.com/office/2007/relationships/hdphoto" Target="../media/hdphoto2.wdp"/><Relationship Id="rId10" Type="http://schemas.openxmlformats.org/officeDocument/2006/relationships/image" Target="../media/image7.jpe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ountry Road, Green Meadows, Green Grass, Highway PNG Transparent Clipart  Image and PSD File for Free Downloa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31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036"/>
          <a:stretch/>
        </p:blipFill>
        <p:spPr bwMode="auto">
          <a:xfrm>
            <a:off x="-2577" y="15187"/>
            <a:ext cx="12192000" cy="682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76" r="965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2" y="2519788"/>
            <a:ext cx="1884411" cy="226129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76" r="965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7910" y="-41026"/>
            <a:ext cx="1884411" cy="2261293"/>
          </a:xfrm>
          <a:prstGeom prst="rect">
            <a:avLst/>
          </a:prstGeom>
        </p:spPr>
      </p:pic>
      <p:sp>
        <p:nvSpPr>
          <p:cNvPr id="35" name="Oval 34"/>
          <p:cNvSpPr/>
          <p:nvPr/>
        </p:nvSpPr>
        <p:spPr>
          <a:xfrm>
            <a:off x="5503617" y="2220267"/>
            <a:ext cx="1127570" cy="849743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Paper Structures</a:t>
            </a:r>
          </a:p>
        </p:txBody>
      </p:sp>
      <p:pic>
        <p:nvPicPr>
          <p:cNvPr id="8" name="Picture 4" descr="Wood Sign Post Direction clip art Free vector in Open office drawing svg (  .svg ) vector illustration graphic art design format format for free  download 19.65K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437" y="1946878"/>
            <a:ext cx="1575276" cy="129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9503442" y="2146073"/>
            <a:ext cx="1056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4</a:t>
            </a:r>
          </a:p>
        </p:txBody>
      </p:sp>
      <p:sp>
        <p:nvSpPr>
          <p:cNvPr id="43" name="Oval 42"/>
          <p:cNvSpPr/>
          <p:nvPr/>
        </p:nvSpPr>
        <p:spPr>
          <a:xfrm>
            <a:off x="10345882" y="2670276"/>
            <a:ext cx="1369455" cy="771528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/>
              <a:t>Structures-</a:t>
            </a:r>
          </a:p>
          <a:p>
            <a:pPr algn="ctr"/>
            <a:r>
              <a:rPr lang="en-GB" sz="1000" dirty="0"/>
              <a:t>Pavilions</a:t>
            </a:r>
          </a:p>
        </p:txBody>
      </p:sp>
      <p:sp>
        <p:nvSpPr>
          <p:cNvPr id="49" name="Oval 48"/>
          <p:cNvSpPr/>
          <p:nvPr/>
        </p:nvSpPr>
        <p:spPr>
          <a:xfrm>
            <a:off x="2211675" y="5298321"/>
            <a:ext cx="1473949" cy="835690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Textiles -Fastenings</a:t>
            </a:r>
          </a:p>
        </p:txBody>
      </p:sp>
      <p:pic>
        <p:nvPicPr>
          <p:cNvPr id="10" name="Picture 4" descr="Wood Sign Post Direction clip art Free vector in Open office drawing svg (  .svg ) vector illustration graphic art design format format for free  download 19.65K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37134" y="4487790"/>
            <a:ext cx="1850103" cy="1517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Box 49"/>
          <p:cNvSpPr txBox="1"/>
          <p:nvPr/>
        </p:nvSpPr>
        <p:spPr>
          <a:xfrm>
            <a:off x="8680610" y="4758256"/>
            <a:ext cx="10726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Year 5</a:t>
            </a:r>
          </a:p>
        </p:txBody>
      </p:sp>
      <p:pic>
        <p:nvPicPr>
          <p:cNvPr id="11" name="Picture 4" descr="Wood Sign Post Direction clip art Free vector in Open office drawing svg (  .svg ) vector illustration graphic art design format format for free  download 19.65K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61171" y="4550461"/>
            <a:ext cx="1862607" cy="152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TextBox 61"/>
          <p:cNvSpPr txBox="1"/>
          <p:nvPr/>
        </p:nvSpPr>
        <p:spPr>
          <a:xfrm>
            <a:off x="3505864" y="4793166"/>
            <a:ext cx="12003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Year 6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-23109" y="34012"/>
            <a:ext cx="30849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St Antony’s DT Learning Journey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5" t="19492" r="4262" b="19873"/>
          <a:stretch/>
        </p:blipFill>
        <p:spPr>
          <a:xfrm>
            <a:off x="10466617" y="5303404"/>
            <a:ext cx="1613235" cy="14575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68" y="955465"/>
            <a:ext cx="1052094" cy="1252436"/>
          </a:xfrm>
          <a:prstGeom prst="rect">
            <a:avLst/>
          </a:prstGeom>
        </p:spPr>
      </p:pic>
      <p:pic>
        <p:nvPicPr>
          <p:cNvPr id="9" name="Picture 4" descr="Wood Sign Post Direction clip art Free vector in Open office drawing svg (  .svg ) vector illustration graphic art design format format for free  download 19.65K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589" y="2057324"/>
            <a:ext cx="1416364" cy="1161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212965" y="2220267"/>
            <a:ext cx="9464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3</a:t>
            </a:r>
          </a:p>
        </p:txBody>
      </p:sp>
      <p:pic>
        <p:nvPicPr>
          <p:cNvPr id="39" name="Picture 4" descr="Wood Sign Post Direction clip art Free vector in Open office drawing svg (  .svg ) vector illustration graphic art design format format for free  download 19.65KB">
            <a:extLst>
              <a:ext uri="{FF2B5EF4-FFF2-40B4-BE49-F238E27FC236}">
                <a16:creationId xmlns:a16="http://schemas.microsoft.com/office/drawing/2014/main" id="{C231497C-FA80-4A8A-B12B-9ED47E28A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12" y="158913"/>
            <a:ext cx="925903" cy="75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Wood Sign Post Direction clip art Free vector in Open office drawing svg (  .svg ) vector illustration graphic art design format format for free  download 19.65KB">
            <a:extLst>
              <a:ext uri="{FF2B5EF4-FFF2-40B4-BE49-F238E27FC236}">
                <a16:creationId xmlns:a16="http://schemas.microsoft.com/office/drawing/2014/main" id="{EA0F4D1D-2CA9-45E0-A3AC-6316F3D75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102" y="-13383"/>
            <a:ext cx="1035747" cy="75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443FD191-BC4E-4CED-B982-02B84A73A152}"/>
              </a:ext>
            </a:extLst>
          </p:cNvPr>
          <p:cNvSpPr txBox="1"/>
          <p:nvPr/>
        </p:nvSpPr>
        <p:spPr>
          <a:xfrm>
            <a:off x="2869696" y="241787"/>
            <a:ext cx="8426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Nursery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D456C2B-4055-446B-BB20-00BBF4E623F9}"/>
              </a:ext>
            </a:extLst>
          </p:cNvPr>
          <p:cNvSpPr txBox="1"/>
          <p:nvPr/>
        </p:nvSpPr>
        <p:spPr>
          <a:xfrm>
            <a:off x="6705492" y="93989"/>
            <a:ext cx="10233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Reception</a:t>
            </a: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A92C70F8-593E-4866-B53F-E78CC3D861FD}"/>
              </a:ext>
            </a:extLst>
          </p:cNvPr>
          <p:cNvSpPr/>
          <p:nvPr/>
        </p:nvSpPr>
        <p:spPr>
          <a:xfrm>
            <a:off x="5751841" y="145328"/>
            <a:ext cx="981509" cy="680004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Clothes</a:t>
            </a:r>
          </a:p>
          <a:p>
            <a:pPr algn="ctr"/>
            <a:r>
              <a:rPr lang="en-US" sz="1100" dirty="0"/>
              <a:t>Toys</a:t>
            </a:r>
            <a:endParaRPr lang="en-GB" sz="1100" dirty="0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23D2BA70-3FBA-465C-AB2A-87266F01C733}"/>
              </a:ext>
            </a:extLst>
          </p:cNvPr>
          <p:cNvSpPr/>
          <p:nvPr/>
        </p:nvSpPr>
        <p:spPr>
          <a:xfrm>
            <a:off x="7664008" y="145329"/>
            <a:ext cx="1051468" cy="622898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/>
              <a:t>Boats</a:t>
            </a: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33CD935B-AD4A-4076-8DFA-B2DB647ECC6B}"/>
              </a:ext>
            </a:extLst>
          </p:cNvPr>
          <p:cNvSpPr/>
          <p:nvPr/>
        </p:nvSpPr>
        <p:spPr>
          <a:xfrm>
            <a:off x="7557440" y="1087880"/>
            <a:ext cx="1158036" cy="620613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/>
              <a:t>Book marks</a:t>
            </a:r>
          </a:p>
        </p:txBody>
      </p:sp>
      <p:pic>
        <p:nvPicPr>
          <p:cNvPr id="6" name="Picture 4" descr="Wood Sign Post Direction clip art Free vector in Open office drawing svg (  .svg ) vector illustration graphic art design format format for free  download 19.65K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98922" y="965169"/>
            <a:ext cx="925903" cy="75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665957" y="1021133"/>
            <a:ext cx="756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Year 1</a:t>
            </a:r>
          </a:p>
        </p:txBody>
      </p:sp>
      <p:pic>
        <p:nvPicPr>
          <p:cNvPr id="7" name="Picture 4" descr="Wood Sign Post Direction clip art Free vector in Open office drawing svg (  .svg ) vector illustration graphic art design format format for free  download 19.65K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63646" y="1024749"/>
            <a:ext cx="1077321" cy="88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162223" y="1151938"/>
            <a:ext cx="756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Year 2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8106EDB7-A8F2-45DC-B5B4-9E6B0C71D345}"/>
              </a:ext>
            </a:extLst>
          </p:cNvPr>
          <p:cNvSpPr/>
          <p:nvPr/>
        </p:nvSpPr>
        <p:spPr>
          <a:xfrm>
            <a:off x="5445953" y="1066881"/>
            <a:ext cx="1136297" cy="712391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Textiles-</a:t>
            </a:r>
          </a:p>
          <a:p>
            <a:pPr algn="ctr"/>
            <a:r>
              <a:rPr lang="en-GB" sz="900" dirty="0"/>
              <a:t>Puppets</a:t>
            </a: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170E536-0818-4025-896B-2CCE0720B12E}"/>
              </a:ext>
            </a:extLst>
          </p:cNvPr>
          <p:cNvSpPr/>
          <p:nvPr/>
        </p:nvSpPr>
        <p:spPr>
          <a:xfrm>
            <a:off x="3030488" y="1104104"/>
            <a:ext cx="1144405" cy="724514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Cooking and nutrition -</a:t>
            </a:r>
          </a:p>
          <a:p>
            <a:pPr algn="ctr"/>
            <a:r>
              <a:rPr lang="en-GB" sz="900" dirty="0"/>
              <a:t>smoothies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3C04CDD4-1C4B-4DD1-884E-08DD5196654E}"/>
              </a:ext>
            </a:extLst>
          </p:cNvPr>
          <p:cNvSpPr/>
          <p:nvPr/>
        </p:nvSpPr>
        <p:spPr>
          <a:xfrm>
            <a:off x="4225840" y="1087880"/>
            <a:ext cx="1181745" cy="712391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Mechanisms-</a:t>
            </a:r>
          </a:p>
          <a:p>
            <a:pPr algn="ctr"/>
            <a:r>
              <a:rPr lang="en-GB" sz="900" dirty="0"/>
              <a:t>Moving story book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4A626922-1703-4771-9A97-2521803E8C00}"/>
              </a:ext>
            </a:extLst>
          </p:cNvPr>
          <p:cNvSpPr/>
          <p:nvPr/>
        </p:nvSpPr>
        <p:spPr>
          <a:xfrm>
            <a:off x="2883476" y="2365564"/>
            <a:ext cx="1078737" cy="706239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Structure – Bridges 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58D583FB-94C6-4154-BA3A-3B808B090D21}"/>
              </a:ext>
            </a:extLst>
          </p:cNvPr>
          <p:cNvSpPr/>
          <p:nvPr/>
        </p:nvSpPr>
        <p:spPr>
          <a:xfrm>
            <a:off x="1804740" y="2307820"/>
            <a:ext cx="1078736" cy="616504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Balanced diet- Teddy Bears’ Picnic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7CB05AD5-7C95-40ED-85C1-B1C963B71C69}"/>
              </a:ext>
            </a:extLst>
          </p:cNvPr>
          <p:cNvSpPr/>
          <p:nvPr/>
        </p:nvSpPr>
        <p:spPr>
          <a:xfrm>
            <a:off x="1353368" y="1621272"/>
            <a:ext cx="1130241" cy="626285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Mechanisms – Wheels &amp; axles 1</a:t>
            </a: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36B9CA0A-B5D2-4BD6-8340-19DB1BC9143E}"/>
              </a:ext>
            </a:extLst>
          </p:cNvPr>
          <p:cNvSpPr/>
          <p:nvPr/>
        </p:nvSpPr>
        <p:spPr>
          <a:xfrm>
            <a:off x="7958061" y="2044176"/>
            <a:ext cx="1127570" cy="849743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Cooking and nutrition-eating seasonally</a:t>
            </a: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F2BE118D-6AAD-4905-8A08-C604F49DEFE9}"/>
              </a:ext>
            </a:extLst>
          </p:cNvPr>
          <p:cNvSpPr/>
          <p:nvPr/>
        </p:nvSpPr>
        <p:spPr>
          <a:xfrm>
            <a:off x="6715163" y="2078533"/>
            <a:ext cx="1127570" cy="849743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Textiles – cross stitch &amp; Applique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901006C2-BE30-4EED-8A42-61048D44236C}"/>
              </a:ext>
            </a:extLst>
          </p:cNvPr>
          <p:cNvSpPr/>
          <p:nvPr/>
        </p:nvSpPr>
        <p:spPr>
          <a:xfrm>
            <a:off x="3746909" y="106978"/>
            <a:ext cx="1006102" cy="618600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All About Me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02301C49-23F0-4E47-A687-1234034C8E1C}"/>
              </a:ext>
            </a:extLst>
          </p:cNvPr>
          <p:cNvSpPr/>
          <p:nvPr/>
        </p:nvSpPr>
        <p:spPr>
          <a:xfrm>
            <a:off x="10569015" y="3623445"/>
            <a:ext cx="1369455" cy="771528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/>
              <a:t>Electrical systems-Torches</a:t>
            </a: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943D693D-8189-4064-902A-EA461876AA50}"/>
              </a:ext>
            </a:extLst>
          </p:cNvPr>
          <p:cNvSpPr/>
          <p:nvPr/>
        </p:nvSpPr>
        <p:spPr>
          <a:xfrm>
            <a:off x="9321906" y="3986728"/>
            <a:ext cx="1369455" cy="771528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/>
              <a:t>Food and nutrition –adapting a recipe</a:t>
            </a: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BF3F3FD6-1405-4F5F-99A7-094928C77858}"/>
              </a:ext>
            </a:extLst>
          </p:cNvPr>
          <p:cNvSpPr/>
          <p:nvPr/>
        </p:nvSpPr>
        <p:spPr>
          <a:xfrm>
            <a:off x="5914322" y="4904026"/>
            <a:ext cx="1378921" cy="884468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/>
              <a:t>Structures- bridges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B2879132-A8DE-45F4-96CE-921296B403C6}"/>
              </a:ext>
            </a:extLst>
          </p:cNvPr>
          <p:cNvSpPr/>
          <p:nvPr/>
        </p:nvSpPr>
        <p:spPr>
          <a:xfrm>
            <a:off x="4866545" y="4234088"/>
            <a:ext cx="1441231" cy="815481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Mechanisms-pop- up books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75EC71C5-0F21-438F-8FB9-128C8B02DE03}"/>
              </a:ext>
            </a:extLst>
          </p:cNvPr>
          <p:cNvSpPr/>
          <p:nvPr/>
        </p:nvSpPr>
        <p:spPr>
          <a:xfrm>
            <a:off x="783216" y="4826569"/>
            <a:ext cx="1531874" cy="815481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Structures</a:t>
            </a:r>
          </a:p>
          <a:p>
            <a:pPr algn="ctr"/>
            <a:r>
              <a:rPr lang="en-GB" sz="1200" dirty="0"/>
              <a:t>What does an architect do?</a:t>
            </a: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B1908ACB-AFE9-43B5-AB65-084E0BCADF31}"/>
              </a:ext>
            </a:extLst>
          </p:cNvPr>
          <p:cNvSpPr/>
          <p:nvPr/>
        </p:nvSpPr>
        <p:spPr>
          <a:xfrm>
            <a:off x="0" y="5652197"/>
            <a:ext cx="1531874" cy="815481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Advertising using computer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5119EE11-29E8-4743-8314-632F2FACD79D}"/>
              </a:ext>
            </a:extLst>
          </p:cNvPr>
          <p:cNvSpPr/>
          <p:nvPr/>
        </p:nvSpPr>
        <p:spPr>
          <a:xfrm>
            <a:off x="6866599" y="4080531"/>
            <a:ext cx="1563058" cy="915828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Cooking and nutrition-developing a recipe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B9FC16A9-D3F3-4872-919F-EEF4842456E3}"/>
              </a:ext>
            </a:extLst>
          </p:cNvPr>
          <p:cNvSpPr/>
          <p:nvPr/>
        </p:nvSpPr>
        <p:spPr>
          <a:xfrm>
            <a:off x="8367867" y="580341"/>
            <a:ext cx="1246461" cy="643140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/>
              <a:t>Junk modelling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03AB021-3DA2-46F7-970C-51BB53050F4D}"/>
              </a:ext>
            </a:extLst>
          </p:cNvPr>
          <p:cNvSpPr/>
          <p:nvPr/>
        </p:nvSpPr>
        <p:spPr>
          <a:xfrm>
            <a:off x="4756342" y="133104"/>
            <a:ext cx="1006102" cy="599345"/>
          </a:xfrm>
          <a:prstGeom prst="ellipse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People Who Help Us</a:t>
            </a:r>
          </a:p>
          <a:p>
            <a:pPr algn="ctr"/>
            <a:r>
              <a:rPr lang="en-US" sz="900" dirty="0"/>
              <a:t>Growing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401978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106</Words>
  <Application>Microsoft Office PowerPoint</Application>
  <PresentationFormat>Widescreen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KPoulter@SACP.Stantonyscatholicps.co.uk</dc:creator>
  <cp:lastModifiedBy>RDownes@SACP.Stantonyscatholicps.co.uk</cp:lastModifiedBy>
  <cp:revision>29</cp:revision>
  <dcterms:created xsi:type="dcterms:W3CDTF">2021-11-16T11:05:45Z</dcterms:created>
  <dcterms:modified xsi:type="dcterms:W3CDTF">2024-10-08T13:49:39Z</dcterms:modified>
</cp:coreProperties>
</file>