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A650B-B5D8-48C9-AFBD-02CBAEBF86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8AC0F5-2875-4CC9-984F-E6E3FE36B7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30A48-B9D6-4DD5-97B2-1C315574F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6B3A9A-B2B8-4F49-8AC3-0B34619D0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D8CAB-4777-412C-A8B5-938C773ED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034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5CBEC-7116-4E1D-8626-8FA29BB07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B7717-3C9D-4C3E-96AC-F1D7A8B0F8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A43A2-7784-4775-AC63-648C87309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9E562-3CB7-446A-93CE-1F9F2D2CD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79F80E-0200-472C-BDA8-90E8F66E5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63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6B3F4-D262-43F7-BBA7-280853191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2DA30F-ED08-4E33-BD8B-A0C62BE31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497D4-B1F9-45D1-B1F8-A18EEB319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9D2A5-A593-4348-BE1B-307178568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8CBA8-2E66-445F-8AF7-282AFEEED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000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08804-D7FF-419F-ABA7-7C0C44A48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7E1F9-FECC-4A5C-A37A-E3CB1900AF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56F8C-FCDC-4734-8E9C-1A0E5D873A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B2A934-2CF0-4722-B47E-696BCFF0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35465D-C10A-4B3F-88DE-BF37B7AF6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A64598-2FAE-46AA-B432-DDD3373AD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70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EFBA6-3FC0-442F-8F94-E862A94F6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739B5-CEF2-4263-878E-D3A4686DD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47D7C1-853B-4FCD-9CEE-58A02D69FF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817002-FD7A-49D8-9CDA-44F15AE9BC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A32E53-A71F-4C4F-BBF2-749C0C68C2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D1402A-5788-4842-AF51-64694E1FD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A409AB-BB3C-4786-83F9-3B5127E66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F0164C-DB59-439F-94E0-3CFEFAD8E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88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DAA8D-5A52-4E11-BB64-80057268E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9BE27D-036C-4732-8F05-929AF8873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ED09FE-A44E-417A-835C-BC16C6A9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D3F493-32E4-4BAB-9A94-B58BD2478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246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C22883-A027-48B5-8141-0C48A40FA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804B02-E3F8-475F-99CF-197DA70A3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F53536-43B6-41B8-BDF4-91C479598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559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0B4E4-8399-451E-85D0-FB9A30D06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CC4F6-8125-482C-9366-FC07EEC42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AF4566-678D-4406-81DD-95E1927D10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ED7952-8CAA-4C52-8182-B918EAE17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E96E8E-AF3E-4650-B918-820D9EB52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1FDAC2-8311-4EDE-9A08-0BBF73AEF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319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23C0E-D5AD-4BB3-9DD8-0EE1EC495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F1BAC1-9D0D-4265-974F-851D46A2AC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6F73B-21B7-40D4-BF29-D8E32A31C0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DDC6FC-AD72-4770-85FE-2285DE35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C0A6C0-0C9B-4681-8CF4-5FC029965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413F4-0E6A-4FF7-8867-A51FEA6CF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659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45C48-55C8-44DD-A9D5-3CC3F99CF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A30595-E67A-4B8F-9C61-B928AAFAE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3E531B-D305-4AC6-8391-9BD5FF6E0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8C6791-57FB-4816-88C4-342922E08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A24B0-35FA-449A-A5E5-3F066DA89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842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16B66B-20B0-4DCE-8BD8-8F9BD16D30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BF2888-E195-40E7-B051-230901119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0A245-9869-46B9-A3C9-44013FAB5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036900-AF5C-48E2-8556-E511CAE85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38FBD-AD40-43E8-B2E6-01CB21A82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03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5DD761-8C84-479D-A7C5-87F624A86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E90C5-1366-4D7B-A39F-2BC8BE8BD4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6DB72-BC97-4AF6-A00D-432B06CABF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540C9-7937-428D-889F-E1EE276E4F58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3CE4C6-8724-40FE-AEAF-681EC1F926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96C2D-4251-4239-9833-574985028E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BFF48-668B-4D14-AA99-3FD10A08A1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242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ountry Road, Green Meadows, Green Grass, Highway PNG Transparent Clipart  Image and PSD File for Free Downloa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31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036"/>
          <a:stretch/>
        </p:blipFill>
        <p:spPr bwMode="auto">
          <a:xfrm>
            <a:off x="-22730" y="52888"/>
            <a:ext cx="12192000" cy="682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49718" y="1122418"/>
            <a:ext cx="925903" cy="75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145" y="1828928"/>
            <a:ext cx="1028270" cy="84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671" y="2018763"/>
            <a:ext cx="1416364" cy="116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86902" y="4483819"/>
            <a:ext cx="2007394" cy="164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970540" y="1199045"/>
            <a:ext cx="756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Year 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22914" y="1905722"/>
            <a:ext cx="756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Year 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37167" y="2221291"/>
            <a:ext cx="9464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81853" y="4781411"/>
            <a:ext cx="1200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Year 6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76" r="965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9" y="2544646"/>
            <a:ext cx="1884411" cy="22612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76" r="965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896" y="43007"/>
            <a:ext cx="1884411" cy="2261293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3867709" y="1178840"/>
            <a:ext cx="955395" cy="7268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How do I get to school?</a:t>
            </a:r>
          </a:p>
        </p:txBody>
      </p:sp>
      <p:sp>
        <p:nvSpPr>
          <p:cNvPr id="25" name="Oval 24"/>
          <p:cNvSpPr/>
          <p:nvPr/>
        </p:nvSpPr>
        <p:spPr>
          <a:xfrm>
            <a:off x="2770631" y="1317372"/>
            <a:ext cx="978161" cy="6850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What places are there in the UK?</a:t>
            </a:r>
          </a:p>
        </p:txBody>
      </p:sp>
      <p:sp>
        <p:nvSpPr>
          <p:cNvPr id="28" name="Oval 27"/>
          <p:cNvSpPr/>
          <p:nvPr/>
        </p:nvSpPr>
        <p:spPr>
          <a:xfrm>
            <a:off x="1810395" y="2275054"/>
            <a:ext cx="1224298" cy="6666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What is wonderful about our world?</a:t>
            </a:r>
          </a:p>
        </p:txBody>
      </p:sp>
      <p:sp>
        <p:nvSpPr>
          <p:cNvPr id="30" name="Oval 29"/>
          <p:cNvSpPr/>
          <p:nvPr/>
        </p:nvSpPr>
        <p:spPr>
          <a:xfrm>
            <a:off x="3098282" y="2335430"/>
            <a:ext cx="1191635" cy="68823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What is like in Australia?</a:t>
            </a:r>
          </a:p>
        </p:txBody>
      </p:sp>
      <p:sp>
        <p:nvSpPr>
          <p:cNvPr id="32" name="Oval 31"/>
          <p:cNvSpPr/>
          <p:nvPr/>
        </p:nvSpPr>
        <p:spPr>
          <a:xfrm>
            <a:off x="4184834" y="2571912"/>
            <a:ext cx="1191636" cy="7939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What is happening in our oceans?</a:t>
            </a:r>
          </a:p>
        </p:txBody>
      </p:sp>
      <p:sp>
        <p:nvSpPr>
          <p:cNvPr id="33" name="Oval 32"/>
          <p:cNvSpPr/>
          <p:nvPr/>
        </p:nvSpPr>
        <p:spPr>
          <a:xfrm>
            <a:off x="6061435" y="2625968"/>
            <a:ext cx="1559725" cy="7661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What is it like to live in a village?</a:t>
            </a:r>
          </a:p>
        </p:txBody>
      </p:sp>
      <p:sp>
        <p:nvSpPr>
          <p:cNvPr id="36" name="Oval 35"/>
          <p:cNvSpPr/>
          <p:nvPr/>
        </p:nvSpPr>
        <p:spPr>
          <a:xfrm>
            <a:off x="7284251" y="2076695"/>
            <a:ext cx="1527986" cy="68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How can we look after our woodlands?</a:t>
            </a:r>
          </a:p>
        </p:txBody>
      </p:sp>
      <p:sp>
        <p:nvSpPr>
          <p:cNvPr id="39" name="Oval 38"/>
          <p:cNvSpPr/>
          <p:nvPr/>
        </p:nvSpPr>
        <p:spPr>
          <a:xfrm>
            <a:off x="8391718" y="2665651"/>
            <a:ext cx="1385990" cy="7224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How can people live in a desert?</a:t>
            </a:r>
          </a:p>
        </p:txBody>
      </p:sp>
      <p:pic>
        <p:nvPicPr>
          <p:cNvPr id="8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708" y="2306063"/>
            <a:ext cx="1633538" cy="133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10073741" y="2566886"/>
            <a:ext cx="1056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4</a:t>
            </a:r>
          </a:p>
        </p:txBody>
      </p:sp>
      <p:sp>
        <p:nvSpPr>
          <p:cNvPr id="45" name="Oval 44"/>
          <p:cNvSpPr/>
          <p:nvPr/>
        </p:nvSpPr>
        <p:spPr>
          <a:xfrm>
            <a:off x="9022523" y="4659628"/>
            <a:ext cx="1227526" cy="7532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Would you like to visit Italy?</a:t>
            </a:r>
          </a:p>
        </p:txBody>
      </p:sp>
      <p:sp>
        <p:nvSpPr>
          <p:cNvPr id="46" name="Oval 45"/>
          <p:cNvSpPr/>
          <p:nvPr/>
        </p:nvSpPr>
        <p:spPr>
          <a:xfrm>
            <a:off x="10242329" y="4077674"/>
            <a:ext cx="1383543" cy="8939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How does water go round and round?</a:t>
            </a:r>
          </a:p>
        </p:txBody>
      </p:sp>
      <p:sp>
        <p:nvSpPr>
          <p:cNvPr id="47" name="Oval 46"/>
          <p:cNvSpPr/>
          <p:nvPr/>
        </p:nvSpPr>
        <p:spPr>
          <a:xfrm>
            <a:off x="5597435" y="4865456"/>
            <a:ext cx="1271459" cy="7538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Why is our world so different?</a:t>
            </a:r>
          </a:p>
        </p:txBody>
      </p:sp>
      <p:pic>
        <p:nvPicPr>
          <p:cNvPr id="10" name="Picture 4" descr="Wood Sign Post Direction clip art Free vector in Open office drawing svg (  .svg ) vector illustration graphic art design format format for free  download 19.65K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77037" y="4304692"/>
            <a:ext cx="1850103" cy="151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7563615" y="4636430"/>
            <a:ext cx="1072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Year 5</a:t>
            </a:r>
          </a:p>
        </p:txBody>
      </p:sp>
      <p:sp>
        <p:nvSpPr>
          <p:cNvPr id="51" name="Oval 50"/>
          <p:cNvSpPr/>
          <p:nvPr/>
        </p:nvSpPr>
        <p:spPr>
          <a:xfrm>
            <a:off x="10604291" y="3160108"/>
            <a:ext cx="1450048" cy="7791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What is it like to live in a rainforest?</a:t>
            </a:r>
          </a:p>
        </p:txBody>
      </p:sp>
      <p:sp>
        <p:nvSpPr>
          <p:cNvPr id="54" name="Oval 53"/>
          <p:cNvSpPr/>
          <p:nvPr/>
        </p:nvSpPr>
        <p:spPr>
          <a:xfrm>
            <a:off x="6769526" y="5295714"/>
            <a:ext cx="1461748" cy="7224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How does the earth shake, rattle and roll?</a:t>
            </a:r>
          </a:p>
        </p:txBody>
      </p:sp>
      <p:sp>
        <p:nvSpPr>
          <p:cNvPr id="55" name="Oval 54"/>
          <p:cNvSpPr/>
          <p:nvPr/>
        </p:nvSpPr>
        <p:spPr>
          <a:xfrm>
            <a:off x="4470987" y="5241394"/>
            <a:ext cx="1290861" cy="10251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What can we do about climate change?</a:t>
            </a:r>
          </a:p>
        </p:txBody>
      </p:sp>
      <p:sp>
        <p:nvSpPr>
          <p:cNvPr id="59" name="Oval 58"/>
          <p:cNvSpPr/>
          <p:nvPr/>
        </p:nvSpPr>
        <p:spPr>
          <a:xfrm>
            <a:off x="1946413" y="5212225"/>
            <a:ext cx="1337272" cy="10251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Who wants to be in America?</a:t>
            </a:r>
          </a:p>
        </p:txBody>
      </p:sp>
      <p:sp>
        <p:nvSpPr>
          <p:cNvPr id="60" name="Oval 59"/>
          <p:cNvSpPr/>
          <p:nvPr/>
        </p:nvSpPr>
        <p:spPr>
          <a:xfrm>
            <a:off x="22730" y="5126405"/>
            <a:ext cx="1337272" cy="11110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Where do all our things come from?</a:t>
            </a:r>
          </a:p>
        </p:txBody>
      </p:sp>
      <p:sp>
        <p:nvSpPr>
          <p:cNvPr id="61" name="Oval 60"/>
          <p:cNvSpPr/>
          <p:nvPr/>
        </p:nvSpPr>
        <p:spPr>
          <a:xfrm>
            <a:off x="1005934" y="4333745"/>
            <a:ext cx="1378579" cy="9759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Why do people leave their home?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90746" y="15318"/>
            <a:ext cx="35210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Comic Sans MS" panose="030F0702030302020204" pitchFamily="66" charset="0"/>
              </a:rPr>
              <a:t>St Antony’s Geography Learning Journey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9" y="161855"/>
            <a:ext cx="791732" cy="99074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" t="19492" r="4262" b="19873"/>
          <a:stretch/>
        </p:blipFill>
        <p:spPr>
          <a:xfrm>
            <a:off x="10370799" y="5248348"/>
            <a:ext cx="1683540" cy="1521093"/>
          </a:xfrm>
          <a:prstGeom prst="rect">
            <a:avLst/>
          </a:prstGeom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id="{2B28D31E-870A-4693-814C-2BE205168926}"/>
              </a:ext>
            </a:extLst>
          </p:cNvPr>
          <p:cNvSpPr/>
          <p:nvPr/>
        </p:nvSpPr>
        <p:spPr>
          <a:xfrm>
            <a:off x="1790240" y="1436739"/>
            <a:ext cx="1028270" cy="6919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What is the weather like in the UK?</a:t>
            </a:r>
          </a:p>
        </p:txBody>
      </p:sp>
      <p:pic>
        <p:nvPicPr>
          <p:cNvPr id="38" name="Picture 4" descr="Wood Sign Post Direction clip art Free vector in Open office drawing svg (  .svg ) vector illustration graphic art design format format for free  download 19.65KB">
            <a:extLst>
              <a:ext uri="{FF2B5EF4-FFF2-40B4-BE49-F238E27FC236}">
                <a16:creationId xmlns:a16="http://schemas.microsoft.com/office/drawing/2014/main" id="{26843ED3-AEDB-4455-B0C8-03CF6F984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886" y="52888"/>
            <a:ext cx="925903" cy="75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Wood Sign Post Direction clip art Free vector in Open office drawing svg (  .svg ) vector illustration graphic art design format format for free  download 19.65KB">
            <a:extLst>
              <a:ext uri="{FF2B5EF4-FFF2-40B4-BE49-F238E27FC236}">
                <a16:creationId xmlns:a16="http://schemas.microsoft.com/office/drawing/2014/main" id="{CB1C234F-0171-4AF2-8687-8FD2F8363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0" b="99187" l="2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42182" y="270326"/>
            <a:ext cx="1085061" cy="88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AF3F9DE6-4E23-44C8-A7AB-32969215C0D9}"/>
              </a:ext>
            </a:extLst>
          </p:cNvPr>
          <p:cNvSpPr txBox="1"/>
          <p:nvPr/>
        </p:nvSpPr>
        <p:spPr>
          <a:xfrm>
            <a:off x="3771864" y="120091"/>
            <a:ext cx="92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Nursery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6C40BFF-8106-4C9B-B589-9495971C5CE5}"/>
              </a:ext>
            </a:extLst>
          </p:cNvPr>
          <p:cNvSpPr txBox="1"/>
          <p:nvPr/>
        </p:nvSpPr>
        <p:spPr>
          <a:xfrm>
            <a:off x="8542182" y="350786"/>
            <a:ext cx="1128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Reception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661C0C6-FFC9-4ED8-8860-F6F1C166E5AF}"/>
              </a:ext>
            </a:extLst>
          </p:cNvPr>
          <p:cNvSpPr/>
          <p:nvPr/>
        </p:nvSpPr>
        <p:spPr>
          <a:xfrm>
            <a:off x="4742651" y="204503"/>
            <a:ext cx="917409" cy="4918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All about me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C0BBB69-8C60-43C5-981C-B70336F8CA9F}"/>
              </a:ext>
            </a:extLst>
          </p:cNvPr>
          <p:cNvSpPr/>
          <p:nvPr/>
        </p:nvSpPr>
        <p:spPr>
          <a:xfrm>
            <a:off x="5820627" y="161855"/>
            <a:ext cx="1135153" cy="6966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Superheroes</a:t>
            </a:r>
          </a:p>
          <a:p>
            <a:pPr algn="ctr"/>
            <a:r>
              <a:rPr lang="en-US" sz="900" dirty="0"/>
              <a:t>Growing</a:t>
            </a:r>
            <a:endParaRPr lang="en-GB" sz="900" dirty="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1CCD09A-0D93-4FE8-AA3C-7BD3FB354491}"/>
              </a:ext>
            </a:extLst>
          </p:cNvPr>
          <p:cNvSpPr/>
          <p:nvPr/>
        </p:nvSpPr>
        <p:spPr>
          <a:xfrm>
            <a:off x="7043543" y="76810"/>
            <a:ext cx="1035688" cy="68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/>
              <a:t>Traditional tales / Under the sea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10969CBB-406E-4074-B4F6-6F5A61D02A34}"/>
              </a:ext>
            </a:extLst>
          </p:cNvPr>
          <p:cNvSpPr/>
          <p:nvPr/>
        </p:nvSpPr>
        <p:spPr>
          <a:xfrm>
            <a:off x="8177529" y="902430"/>
            <a:ext cx="1084560" cy="68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Ourselves and families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DB46A9B-72BC-4A58-B422-94BCD2301B98}"/>
              </a:ext>
            </a:extLst>
          </p:cNvPr>
          <p:cNvSpPr/>
          <p:nvPr/>
        </p:nvSpPr>
        <p:spPr>
          <a:xfrm>
            <a:off x="6997369" y="1126063"/>
            <a:ext cx="1216604" cy="7592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/>
              <a:t>Food / People who help us</a:t>
            </a: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BDB2B7A-142F-482C-83C0-90CDB75E70D8}"/>
              </a:ext>
            </a:extLst>
          </p:cNvPr>
          <p:cNvSpPr/>
          <p:nvPr/>
        </p:nvSpPr>
        <p:spPr>
          <a:xfrm>
            <a:off x="5660060" y="1008012"/>
            <a:ext cx="1295721" cy="6867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  <a:p>
            <a:pPr algn="ctr"/>
            <a:r>
              <a:rPr lang="en-US" sz="1000" dirty="0"/>
              <a:t>Animals </a:t>
            </a:r>
            <a:r>
              <a:rPr lang="en-US" sz="1000"/>
              <a:t>– dinosaur </a:t>
            </a:r>
            <a:r>
              <a:rPr lang="en-US" sz="1000" dirty="0"/>
              <a:t>s/ Next step -transport/ </a:t>
            </a:r>
            <a:endParaRPr lang="en-GB" sz="1000" dirty="0"/>
          </a:p>
          <a:p>
            <a:pPr algn="ctr"/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2653457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191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KPoulter@SACP.Stantonyscatholicps.co.uk</dc:creator>
  <cp:lastModifiedBy>pshanks@SACP.Stantonyscatholicps.co.uk</cp:lastModifiedBy>
  <cp:revision>15</cp:revision>
  <dcterms:created xsi:type="dcterms:W3CDTF">2021-11-16T11:05:45Z</dcterms:created>
  <dcterms:modified xsi:type="dcterms:W3CDTF">2024-10-09T13:56:52Z</dcterms:modified>
</cp:coreProperties>
</file>